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85"/>
    <p:restoredTop sz="94650"/>
  </p:normalViewPr>
  <p:slideViewPr>
    <p:cSldViewPr snapToGrid="0">
      <p:cViewPr>
        <p:scale>
          <a:sx n="79" d="100"/>
          <a:sy n="79" d="100"/>
        </p:scale>
        <p:origin x="784" y="10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2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8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246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23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7252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4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481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7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5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3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6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5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6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3B16D-EA09-624D-AD5D-E133C91C6328}" type="datetimeFigureOut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5DEC35-08FF-894D-9798-BF5DACE0EB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ED496-3130-AF70-2449-6885C45B4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6677" y="1261536"/>
            <a:ext cx="8733448" cy="242146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 Application Using Cloud-Based Machine Learning Services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ED472-1D15-ACF3-4F1E-BC9111293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E6AE1-8DF9-8A81-F49A-1B074CC5FADE}"/>
              </a:ext>
            </a:extLst>
          </p:cNvPr>
          <p:cNvSpPr txBox="1"/>
          <p:nvPr/>
        </p:nvSpPr>
        <p:spPr>
          <a:xfrm>
            <a:off x="300624" y="4765301"/>
            <a:ext cx="5308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 Name 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Lakshmi Narayana Reddy[192224110]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3FFD5-7D9F-9641-4316-A42D269C806D}"/>
              </a:ext>
            </a:extLst>
          </p:cNvPr>
          <p:cNvSpPr txBox="1"/>
          <p:nvPr/>
        </p:nvSpPr>
        <p:spPr>
          <a:xfrm>
            <a:off x="8207557" y="4765300"/>
            <a:ext cx="39844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Madhusundar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40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A4C97-921C-5387-B6B6-D8C91EB7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3351"/>
            <a:ext cx="3953607" cy="129302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F2875-D745-A10D-5D8B-229BE234E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76" y="1606379"/>
            <a:ext cx="10725665" cy="464202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2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explored how cloud-based machine learning empowers image recognition. We discovered the cloud's:</a:t>
            </a:r>
          </a:p>
          <a:p>
            <a:pPr algn="l">
              <a:buFont typeface="Wingdings" pitchFamily="2" charset="2"/>
              <a:buChar char="Ø"/>
            </a:pPr>
            <a:r>
              <a:rPr lang="en-IN" sz="2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Unmatched Processing:</a:t>
            </a:r>
            <a:r>
              <a:rPr lang="en-IN" sz="2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Cloud muscle tackles complex image analysis, exceeding local device capabilities.</a:t>
            </a:r>
          </a:p>
          <a:p>
            <a:pPr algn="l">
              <a:buFont typeface="Wingdings" pitchFamily="2" charset="2"/>
              <a:buChar char="Ø"/>
            </a:pPr>
            <a:r>
              <a:rPr lang="en-IN" sz="2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Simplified Development:</a:t>
            </a:r>
            <a:r>
              <a:rPr lang="en-IN" sz="2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Pre-built tools streamline development, letting developers focus on their applications.</a:t>
            </a:r>
          </a:p>
          <a:p>
            <a:pPr algn="l">
              <a:buFont typeface="Wingdings" pitchFamily="2" charset="2"/>
              <a:buChar char="Ø"/>
            </a:pPr>
            <a:r>
              <a:rPr lang="en-IN" sz="28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&amp; Affordability:</a:t>
            </a:r>
            <a:r>
              <a:rPr lang="en-IN" sz="28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Cloud services adapt and scale with your needs, offering a pay-as-you-go model.</a:t>
            </a:r>
          </a:p>
          <a:p>
            <a:pPr>
              <a:buFont typeface="Wingdings" pitchFamily="2" charset="2"/>
              <a:buChar char="Ø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88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1C79-E943-4F18-88D7-EB763C6B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29"/>
            <a:ext cx="4035425" cy="145626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REFERENECES: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E6A16-4A48-3AB1-6909-4A655857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56267"/>
            <a:ext cx="12033737" cy="4687602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I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M. Dang, M. J. Piran, D. Han, K. Min, and H. Moon, “A survey on internet of things and cloud computing for healthcare,” </a:t>
            </a:r>
            <a:r>
              <a:rPr lang="en-IN" sz="24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Electronics</a:t>
            </a:r>
            <a:r>
              <a:rPr lang="en-I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8, no. 7, p. 768, 2019.</a:t>
            </a:r>
          </a:p>
          <a:p>
            <a:pPr algn="just">
              <a:buFont typeface="+mj-lt"/>
              <a:buAutoNum type="arabicPeriod"/>
            </a:pPr>
            <a:r>
              <a:rPr lang="en-I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R. K. Barik, H. Dubey, C. Misra et al., “Fog assisted cloud computing in era of big data and internet-of-things: systems, architectures, and applications,” </a:t>
            </a:r>
            <a:r>
              <a:rPr lang="en-IN" sz="24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for Optimization</a:t>
            </a:r>
            <a:r>
              <a:rPr lang="en-I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Springer, Berlin, Germany, 2018.</a:t>
            </a:r>
          </a:p>
          <a:p>
            <a:pPr algn="just">
              <a:buFont typeface="+mj-lt"/>
              <a:buAutoNum type="arabicPeriod"/>
            </a:pPr>
            <a:r>
              <a:rPr lang="en-I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G. Aceto, V. Persico, and A. Pescapé, “Industry 4.0 and health: internet of things, big data, and cloud computing for healthcare 4.0,” </a:t>
            </a:r>
            <a:r>
              <a:rPr lang="en-IN" sz="24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Industrial Information Integration</a:t>
            </a:r>
            <a:r>
              <a:rPr lang="en-I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18, Article ID 100129, 2020.</a:t>
            </a:r>
          </a:p>
          <a:p>
            <a:pPr algn="just">
              <a:buFont typeface="+mj-lt"/>
              <a:buAutoNum type="arabicPeriod"/>
            </a:pPr>
            <a:r>
              <a:rPr lang="en-I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G. Manogaran, R. Varatharajan, D. Lopez, P. M. Kumar, R. Sundarasekar, and C. Thota, “A new architecture of internet of things and big data ecosystem for secured smart healthcare monitoring and alerting system,” </a:t>
            </a:r>
            <a:r>
              <a:rPr lang="en-IN" sz="24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Generation Computer Systems</a:t>
            </a:r>
            <a:r>
              <a:rPr lang="en-I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82, pp. 375–387, 2018.</a:t>
            </a:r>
          </a:p>
          <a:p>
            <a:pPr algn="just">
              <a:buFont typeface="+mj-lt"/>
              <a:buAutoNum type="arabicPeriod"/>
            </a:pPr>
            <a:r>
              <a:rPr lang="en-I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W. Wang, N. Kumar, J. Chen et al., “Realizing the potential of internet of things for smart tourism with 5G and AI,” </a:t>
            </a:r>
            <a:r>
              <a:rPr lang="en-IN" sz="24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Network</a:t>
            </a:r>
            <a:r>
              <a:rPr lang="en-I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34, no. 6, pp. 295–301, 2020.</a:t>
            </a:r>
          </a:p>
        </p:txBody>
      </p:sp>
    </p:spTree>
    <p:extLst>
      <p:ext uri="{BB962C8B-B14F-4D97-AF65-F5344CB8AC3E}">
        <p14:creationId xmlns:p14="http://schemas.microsoft.com/office/powerpoint/2010/main" val="323288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eautiful Thank You PowerPoint Template and Google Slides">
            <a:extLst>
              <a:ext uri="{FF2B5EF4-FFF2-40B4-BE49-F238E27FC236}">
                <a16:creationId xmlns:a16="http://schemas.microsoft.com/office/drawing/2014/main" id="{806C5EE1-F8B8-0E8D-4AA0-343F51867F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" y="0"/>
            <a:ext cx="12178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28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772D86-A6F3-79C1-754E-12B7B9EEA418}"/>
              </a:ext>
            </a:extLst>
          </p:cNvPr>
          <p:cNvSpPr txBox="1"/>
          <p:nvPr/>
        </p:nvSpPr>
        <p:spPr>
          <a:xfrm>
            <a:off x="310242" y="556070"/>
            <a:ext cx="2959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A24E9-D509-3A64-D0D9-45EA36B07256}"/>
              </a:ext>
            </a:extLst>
          </p:cNvPr>
          <p:cNvSpPr txBox="1"/>
          <p:nvPr/>
        </p:nvSpPr>
        <p:spPr>
          <a:xfrm>
            <a:off x="162837" y="1646987"/>
            <a:ext cx="1202916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Cloud-powered Vision:</a:t>
            </a:r>
            <a:r>
              <a:rPr lang="en-IN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Unleash powerful image analysis with cloud-based ML. Faster, more accurate results without beefy hardware.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Effortless Image Recognition:</a:t>
            </a:r>
            <a:r>
              <a:rPr lang="en-IN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Pre-trained models and APIs simplify development. Focus on your app, the cloud handles complex image recognition.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 &amp; Cost-Effective:</a:t>
            </a:r>
            <a:r>
              <a:rPr lang="en-IN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Cloud adapts to your needs. Pay-as-you-go and benefit from continuous advancements.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7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F59810-0D16-4CA3-5A1D-D6742668EA2C}"/>
              </a:ext>
            </a:extLst>
          </p:cNvPr>
          <p:cNvSpPr txBox="1"/>
          <p:nvPr/>
        </p:nvSpPr>
        <p:spPr>
          <a:xfrm>
            <a:off x="0" y="496997"/>
            <a:ext cx="4408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99FA3-F345-77C5-774A-3157144A03F5}"/>
              </a:ext>
            </a:extLst>
          </p:cNvPr>
          <p:cNvSpPr txBox="1"/>
          <p:nvPr/>
        </p:nvSpPr>
        <p:spPr>
          <a:xfrm>
            <a:off x="613775" y="1553227"/>
            <a:ext cx="109762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 are brimming with data, but extracting it requires powerful tools. </a:t>
            </a:r>
          </a:p>
          <a:p>
            <a:pPr algn="just" rtl="0"/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explores how cloud-based machine learning unlocks image insights through:</a:t>
            </a:r>
          </a:p>
          <a:p>
            <a:pPr algn="just" rtl="0"/>
            <a:endParaRPr lang="en-IN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rtl="0">
              <a:buFont typeface="Wingdings" pitchFamily="2" charset="2"/>
              <a:buChar char="Ø"/>
            </a:pPr>
            <a:r>
              <a:rPr lang="en-IN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Cloud-powered Vision:</a:t>
            </a: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Leverage the cloud's processing muscle for faster, more accurate image analysis.</a:t>
            </a:r>
          </a:p>
          <a:p>
            <a:pPr marL="457200" indent="-457200" algn="just" rtl="0">
              <a:buFont typeface="Wingdings" pitchFamily="2" charset="2"/>
              <a:buChar char="Ø"/>
            </a:pPr>
            <a:endParaRPr lang="en-IN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rtl="0">
              <a:buFont typeface="Wingdings" pitchFamily="2" charset="2"/>
              <a:buChar char="Ø"/>
            </a:pPr>
            <a:r>
              <a:rPr lang="en-IN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Effortless Image Recognition:</a:t>
            </a: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Pre-trained models and APIs streamline development, letting you focus on your application.</a:t>
            </a:r>
          </a:p>
          <a:p>
            <a:pPr marL="457200" indent="-457200" algn="just" rtl="0">
              <a:buFont typeface="Wingdings" pitchFamily="2" charset="2"/>
              <a:buChar char="Ø"/>
            </a:pPr>
            <a:endParaRPr lang="en-IN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rtl="0">
              <a:buFont typeface="Wingdings" pitchFamily="2" charset="2"/>
              <a:buChar char="Ø"/>
            </a:pPr>
            <a:r>
              <a:rPr lang="en-IN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 &amp; Cost-Effective:</a:t>
            </a: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Pay-as-you-go and benefit from continuous advancements in the cloud.</a:t>
            </a:r>
          </a:p>
        </p:txBody>
      </p:sp>
    </p:spTree>
    <p:extLst>
      <p:ext uri="{BB962C8B-B14F-4D97-AF65-F5344CB8AC3E}">
        <p14:creationId xmlns:p14="http://schemas.microsoft.com/office/powerpoint/2010/main" val="80194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5D160D-B28C-7E2C-4B8E-9ED11C0F3848}"/>
              </a:ext>
            </a:extLst>
          </p:cNvPr>
          <p:cNvSpPr txBox="1"/>
          <p:nvPr/>
        </p:nvSpPr>
        <p:spPr>
          <a:xfrm>
            <a:off x="0" y="436964"/>
            <a:ext cx="3568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27085-F50C-B4AD-F9C2-C4D22B20AB9F}"/>
              </a:ext>
            </a:extLst>
          </p:cNvPr>
          <p:cNvSpPr txBox="1"/>
          <p:nvPr/>
        </p:nvSpPr>
        <p:spPr>
          <a:xfrm>
            <a:off x="850900" y="1473200"/>
            <a:ext cx="105892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Demystify cloud-based image recognition: Explore how cloud ML services analyse images.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IN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Highlight cloud's advantages: Focus on scalability, cost-efficiency, and development ease.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IN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Showcase real-world applications: Briefly explore use cases across various fields.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IN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Empower developers: Provide actionable insights for building intelligent image recognition apps.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08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4C341-EB8C-A053-7DFC-783251863BF6}"/>
              </a:ext>
            </a:extLst>
          </p:cNvPr>
          <p:cNvSpPr txBox="1"/>
          <p:nvPr/>
        </p:nvSpPr>
        <p:spPr>
          <a:xfrm>
            <a:off x="0" y="611110"/>
            <a:ext cx="40511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Systems:</a:t>
            </a:r>
          </a:p>
          <a:p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FCD07-7C9A-932C-603C-E9AC4D86E069}"/>
              </a:ext>
            </a:extLst>
          </p:cNvPr>
          <p:cNvSpPr txBox="1"/>
          <p:nvPr/>
        </p:nvSpPr>
        <p:spPr>
          <a:xfrm>
            <a:off x="1016000" y="1705948"/>
            <a:ext cx="1117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lang="en-IN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Medical Diagnosis:</a:t>
            </a: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Doctors upload X-rays to the cloud for analysis, aiding faster and more accurate diagnoses. (e.g., Google Cloud Vision AI)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IN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IN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Customers upload pictures of items, and the cloud recommends similar products (e.g., Amazon Recognition). Studies show a 30% increase in online sales. (e.g., McKinsey &amp; Company)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IN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IN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Self-Driving Cars:</a:t>
            </a: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Cloud services analyse video feeds from car cameras, identifying objects for safe navigation. (e.g., Microsoft Azure Cognitive Services)</a:t>
            </a:r>
          </a:p>
        </p:txBody>
      </p:sp>
    </p:spTree>
    <p:extLst>
      <p:ext uri="{BB962C8B-B14F-4D97-AF65-F5344CB8AC3E}">
        <p14:creationId xmlns:p14="http://schemas.microsoft.com/office/powerpoint/2010/main" val="393041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bject Detection vs. Object Recognition: What's the Difference?">
            <a:extLst>
              <a:ext uri="{FF2B5EF4-FFF2-40B4-BE49-F238E27FC236}">
                <a16:creationId xmlns:a16="http://schemas.microsoft.com/office/drawing/2014/main" id="{E794D546-856E-A234-8771-B1C7B8133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FEA6B6-5B28-5AC0-5A2C-95A0D383E570}"/>
              </a:ext>
            </a:extLst>
          </p:cNvPr>
          <p:cNvSpPr txBox="1"/>
          <p:nvPr/>
        </p:nvSpPr>
        <p:spPr>
          <a:xfrm>
            <a:off x="6096000" y="0"/>
            <a:ext cx="2747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CF1D7-C113-60DA-18DA-AE7A1517CCFF}"/>
              </a:ext>
            </a:extLst>
          </p:cNvPr>
          <p:cNvSpPr txBox="1"/>
          <p:nvPr/>
        </p:nvSpPr>
        <p:spPr>
          <a:xfrm>
            <a:off x="6096001" y="874642"/>
            <a:ext cx="609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lang="en-IN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Cloud Powerhouse:</a:t>
            </a: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Leverage Scalable Processing for Powerful Image Analysis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IN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Effortless Development:</a:t>
            </a: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Pre-built Tools for Faster Time-to-Market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38C7-962B-8124-4794-CD15D973614D}"/>
              </a:ext>
            </a:extLst>
          </p:cNvPr>
          <p:cNvSpPr txBox="1"/>
          <p:nvPr/>
        </p:nvSpPr>
        <p:spPr>
          <a:xfrm>
            <a:off x="6096000" y="3552298"/>
            <a:ext cx="3346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B581D-C20E-C5FF-6124-F383E3C4FE80}"/>
              </a:ext>
            </a:extLst>
          </p:cNvPr>
          <p:cNvSpPr txBox="1"/>
          <p:nvPr/>
        </p:nvSpPr>
        <p:spPr>
          <a:xfrm>
            <a:off x="6011917" y="4343374"/>
            <a:ext cx="64428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IN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Reliance:</a:t>
            </a: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Security and Privacy Considerations for Sensitive Data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IN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Dependence:</a:t>
            </a:r>
            <a:r>
              <a:rPr lang="en-IN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Potential Latency Issues for Real-Time Applications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18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74BF-3101-A814-AE86-D591399C2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           Architecture Diagram</a:t>
            </a:r>
          </a:p>
        </p:txBody>
      </p:sp>
      <p:pic>
        <p:nvPicPr>
          <p:cNvPr id="2052" name="Picture 4" descr="Image classification architecture using machine learning. The feature... |  Download Scientific Diagram">
            <a:extLst>
              <a:ext uri="{FF2B5EF4-FFF2-40B4-BE49-F238E27FC236}">
                <a16:creationId xmlns:a16="http://schemas.microsoft.com/office/drawing/2014/main" id="{BC37AE98-A7F0-2531-EEDE-60F6753F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950"/>
            <a:ext cx="12192000" cy="548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44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3AED6E-6D99-FC50-5B7A-240DE96E0C7C}"/>
              </a:ext>
            </a:extLst>
          </p:cNvPr>
          <p:cNvSpPr txBox="1"/>
          <p:nvPr/>
        </p:nvSpPr>
        <p:spPr>
          <a:xfrm>
            <a:off x="4545847" y="1351746"/>
            <a:ext cx="3188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OF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AD455-B5E9-EBFF-6D41-C35E0AC2D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545846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E05FAA-D68E-05AB-AC82-14F52DF8E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1"/>
            <a:ext cx="3188043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CCBD0D-BD50-F7E5-E17A-29DB08004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889" y="0"/>
            <a:ext cx="4545846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305116-D74F-639D-F3B6-20AE59C70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7601"/>
            <a:ext cx="609599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26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3B2F9-0614-FF93-E61B-F9AD0A044FB6}"/>
              </a:ext>
            </a:extLst>
          </p:cNvPr>
          <p:cNvSpPr txBox="1"/>
          <p:nvPr/>
        </p:nvSpPr>
        <p:spPr>
          <a:xfrm>
            <a:off x="245327" y="133815"/>
            <a:ext cx="3773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523B9-6C3D-D41D-E934-004F725E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590"/>
            <a:ext cx="5698671" cy="6139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AE0408-6A96-3B56-3F02-23D5EC7D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71" y="133815"/>
            <a:ext cx="6493329" cy="67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468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{746E5083-3B44-0049-97A8-D5F601BCE93E}tf10001060</Template>
  <TotalTime>109</TotalTime>
  <Words>695</Words>
  <Application>Microsoft Macintosh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Times New Roman</vt:lpstr>
      <vt:lpstr>Trebuchet MS</vt:lpstr>
      <vt:lpstr>Wingdings</vt:lpstr>
      <vt:lpstr>Wingdings 3</vt:lpstr>
      <vt:lpstr>Facet</vt:lpstr>
      <vt:lpstr>Image Recognition Application Using Cloud-Based Machine Learning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Architecture Diagram</vt:lpstr>
      <vt:lpstr>PowerPoint Presentation</vt:lpstr>
      <vt:lpstr>PowerPoint Presentation</vt:lpstr>
      <vt:lpstr>Conclusion:</vt:lpstr>
      <vt:lpstr>REFERENECES: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recognition application using cloud-based machine learning services</dc:title>
  <dc:creator>Lakshmi Narayana  M</dc:creator>
  <cp:lastModifiedBy>Lakshmi Narayana  M</cp:lastModifiedBy>
  <cp:revision>4</cp:revision>
  <dcterms:created xsi:type="dcterms:W3CDTF">2024-03-28T06:36:46Z</dcterms:created>
  <dcterms:modified xsi:type="dcterms:W3CDTF">2024-03-28T08:26:29Z</dcterms:modified>
</cp:coreProperties>
</file>